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301" r:id="rId18"/>
    <p:sldId id="292" r:id="rId19"/>
    <p:sldId id="295" r:id="rId20"/>
    <p:sldId id="297" r:id="rId21"/>
    <p:sldId id="271" r:id="rId22"/>
    <p:sldId id="272" r:id="rId23"/>
    <p:sldId id="274" r:id="rId24"/>
    <p:sldId id="273" r:id="rId25"/>
    <p:sldId id="262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89278" autoAdjust="0"/>
  </p:normalViewPr>
  <p:slideViewPr>
    <p:cSldViewPr snapToGrid="0">
      <p:cViewPr varScale="1">
        <p:scale>
          <a:sx n="87" d="100"/>
          <a:sy n="87" d="100"/>
        </p:scale>
        <p:origin x="102" y="4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Dullweber </a:t>
            </a:r>
            <a:r>
              <a:rPr lang="de-DE" dirty="0" err="1"/>
              <a:t>and</a:t>
            </a:r>
            <a:r>
              <a:rPr lang="de-DE" dirty="0"/>
              <a:t> Moritz </a:t>
            </a:r>
            <a:r>
              <a:rPr lang="de-DE" dirty="0" smtClean="0"/>
              <a:t>Eyssen, </a:t>
            </a:r>
            <a:r>
              <a:rPr lang="de-DE" dirty="0"/>
              <a:t>Sebastian Gerstenberg </a:t>
            </a:r>
            <a:r>
              <a:rPr lang="de-DE" dirty="0" err="1" smtClean="0"/>
              <a:t>and</a:t>
            </a:r>
            <a:r>
              <a:rPr lang="de-DE" dirty="0" smtClean="0"/>
              <a:t> Patrick 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35" y="3223968"/>
            <a:ext cx="5628223" cy="3165875"/>
          </a:xfrm>
        </p:spPr>
      </p:pic>
      <p:sp>
        <p:nvSpPr>
          <p:cNvPr id="16" name="Textplatzhalter 1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9934" y="94213"/>
            <a:ext cx="4834066" cy="3021598"/>
          </a:xfrm>
          <a:prstGeom prst="rect">
            <a:avLst/>
          </a:prstGeom>
          <a:ln>
            <a:noFill/>
          </a:ln>
        </p:spPr>
      </p:pic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Misc.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3D Audio (engine-sound, explosions...)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Factions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Configureable</a:t>
            </a:r>
            <a:r>
              <a:rPr lang="en-US" dirty="0" smtClean="0"/>
              <a:t> gamepad and joystick support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Equipment, i.e. weapons and engines are changeable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Homing missiles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02" y="1108217"/>
            <a:ext cx="10884487" cy="4849524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Models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</a:t>
            </a:r>
            <a:r>
              <a:rPr lang="de-DE" dirty="0" err="1" smtClean="0"/>
              <a:t>Zoxel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HardPoint</a:t>
            </a:r>
            <a:r>
              <a:rPr lang="de-DE" dirty="0" smtClean="0"/>
              <a:t>/</a:t>
            </a:r>
            <a:r>
              <a:rPr lang="de-DE" dirty="0" err="1" smtClean="0"/>
              <a:t>EngineSlots</a:t>
            </a:r>
            <a:r>
              <a:rPr lang="de-DE" dirty="0" smtClean="0"/>
              <a:t> </a:t>
            </a:r>
            <a:r>
              <a:rPr lang="de-DE" dirty="0" err="1" smtClean="0"/>
              <a:t>encoded</a:t>
            </a:r>
            <a:r>
              <a:rPr lang="de-DE" dirty="0" smtClean="0"/>
              <a:t> via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weapon</a:t>
            </a:r>
            <a:r>
              <a:rPr lang="de-DE" dirty="0" smtClean="0"/>
              <a:t>/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endParaRPr lang="de-DE" dirty="0" smtClean="0"/>
          </a:p>
          <a:p>
            <a:pPr>
              <a:lnSpc>
                <a:spcPct val="150000"/>
              </a:lnSpc>
              <a:buNone/>
            </a:pPr>
            <a:endParaRPr lang="de-DE" dirty="0" smtClean="0"/>
          </a:p>
          <a:p>
            <a:pPr>
              <a:lnSpc>
                <a:spcPct val="150000"/>
              </a:lnSpc>
              <a:buNone/>
            </a:pPr>
            <a:r>
              <a:rPr lang="de-DE" dirty="0" smtClean="0"/>
              <a:t>Tasks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NPCs</a:t>
            </a:r>
          </a:p>
          <a:p>
            <a:pPr>
              <a:lnSpc>
                <a:spcPct val="150000"/>
              </a:lnSpc>
              <a:buNone/>
            </a:pPr>
            <a:r>
              <a:rPr lang="de-DE" dirty="0" err="1" smtClean="0"/>
              <a:t>Nested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150000"/>
              </a:lnSpc>
              <a:buNone/>
            </a:pPr>
            <a:r>
              <a:rPr lang="de-DE" dirty="0" smtClean="0"/>
              <a:t>NPCs </a:t>
            </a:r>
            <a:r>
              <a:rPr lang="de-DE" dirty="0" err="1" smtClean="0"/>
              <a:t>ca</a:t>
            </a:r>
            <a:r>
              <a:rPr lang="de-DE" dirty="0" err="1" smtClean="0"/>
              <a:t>n</a:t>
            </a:r>
            <a:r>
              <a:rPr lang="de-DE" dirty="0" smtClean="0"/>
              <a:t> form </a:t>
            </a: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mutual </a:t>
            </a:r>
            <a:r>
              <a:rPr lang="de-DE" dirty="0" err="1" smtClean="0"/>
              <a:t>tasks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67" y="119014"/>
            <a:ext cx="3391606" cy="212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1679"/>
              </p:ext>
            </p:extLst>
          </p:nvPr>
        </p:nvGraphicFramePr>
        <p:xfrm>
          <a:off x="-444181" y="1290145"/>
          <a:ext cx="6088602" cy="463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4" imgW="5269680" imgH="4012560" progId="Photoshop.Image.13">
                  <p:embed/>
                </p:oleObj>
              </mc:Choice>
              <mc:Fallback>
                <p:oleObj name="Image" r:id="rId4" imgW="5269680" imgH="401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44181" y="1290145"/>
                        <a:ext cx="6088602" cy="463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289" y="2347274"/>
            <a:ext cx="5831940" cy="37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Motivation</a:t>
            </a:r>
            <a:br>
              <a:rPr lang="de-DE" smtClean="0"/>
            </a:br>
            <a:r>
              <a:rPr lang="de-DE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74699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095" y="615923"/>
            <a:ext cx="4883083" cy="356001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GLFW</a:t>
            </a:r>
          </a:p>
          <a:p>
            <a:r>
              <a:rPr lang="de-DE" dirty="0" smtClean="0"/>
              <a:t>GLOW</a:t>
            </a:r>
          </a:p>
          <a:p>
            <a:r>
              <a:rPr lang="de-DE" dirty="0" smtClean="0"/>
              <a:t>GLEW</a:t>
            </a:r>
          </a:p>
          <a:p>
            <a:r>
              <a:rPr lang="de-DE" dirty="0" smtClean="0"/>
              <a:t>GLM</a:t>
            </a:r>
          </a:p>
          <a:p>
            <a:r>
              <a:rPr lang="en-US" dirty="0" smtClean="0"/>
              <a:t>SFML::Audio</a:t>
            </a:r>
          </a:p>
          <a:p>
            <a:r>
              <a:rPr lang="en-US" dirty="0" err="1" smtClean="0"/>
              <a:t>OculusSDK</a:t>
            </a:r>
            <a:endParaRPr lang="en-US" dirty="0" smtClean="0"/>
          </a:p>
          <a:p>
            <a:r>
              <a:rPr lang="en-US" dirty="0" err="1" smtClean="0"/>
              <a:t>Lua</a:t>
            </a:r>
            <a:r>
              <a:rPr lang="en-US" dirty="0" smtClean="0"/>
              <a:t> + </a:t>
            </a: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r>
              <a:rPr lang="en-US" dirty="0" smtClean="0"/>
              <a:t>Bandit (</a:t>
            </a:r>
            <a:r>
              <a:rPr lang="en-US" dirty="0" smtClean="0"/>
              <a:t>u</a:t>
            </a:r>
            <a:r>
              <a:rPr lang="en-US" dirty="0" smtClean="0"/>
              <a:t>nit tests)</a:t>
            </a:r>
            <a:br>
              <a:rPr lang="en-US" dirty="0" smtClean="0"/>
            </a:br>
            <a:endParaRPr lang="de-DE" dirty="0" smtClean="0"/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r>
              <a:rPr lang="de-DE" dirty="0" smtClean="0"/>
              <a:t>Jenkins</a:t>
            </a:r>
          </a:p>
          <a:p>
            <a:r>
              <a:rPr lang="de-DE" dirty="0" err="1" smtClean="0"/>
              <a:t>Zoxel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Motivation</a:t>
            </a:r>
            <a:br>
              <a:rPr lang="de-DE" smtClean="0"/>
            </a:br>
            <a:r>
              <a:rPr lang="de-DE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lvl="1"/>
            <a:r>
              <a:rPr lang="de-DE" dirty="0" err="1" smtClean="0"/>
              <a:t>collision</a:t>
            </a:r>
            <a:endParaRPr lang="de-DE" dirty="0" smtClean="0"/>
          </a:p>
          <a:p>
            <a:pPr lvl="1"/>
            <a:r>
              <a:rPr lang="de-DE" dirty="0" err="1" smtClean="0"/>
              <a:t>destruction</a:t>
            </a:r>
            <a:endParaRPr lang="de-DE" dirty="0" smtClean="0"/>
          </a:p>
          <a:p>
            <a:pPr lvl="1"/>
            <a:r>
              <a:rPr lang="de-DE" dirty="0" smtClean="0"/>
              <a:t>Impacts</a:t>
            </a:r>
          </a:p>
          <a:p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044670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400" dirty="0"/>
              <a:t>Physics</a:t>
            </a:r>
          </a:p>
          <a:p>
            <a:r>
              <a:rPr lang="en-US" dirty="0" err="1" smtClean="0"/>
              <a:t>CollisionDetection</a:t>
            </a:r>
            <a:endParaRPr lang="en-US" dirty="0" smtClean="0"/>
          </a:p>
          <a:p>
            <a:r>
              <a:rPr lang="en-US" dirty="0" smtClean="0"/>
              <a:t>Damage</a:t>
            </a:r>
          </a:p>
          <a:p>
            <a:r>
              <a:rPr lang="en-US" dirty="0" smtClean="0"/>
              <a:t>Splitting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0" name="Grafik 1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4495643" y="358219"/>
            <a:ext cx="5719239" cy="5922965"/>
          </a:xfrm>
          <a:prstGeom prst="rect">
            <a:avLst/>
          </a:prstGeom>
          <a:ln>
            <a:noFill/>
          </a:ln>
        </p:spPr>
      </p:pic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95" name="Grafik 19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486</Words>
  <Application>Microsoft Office PowerPoint</Application>
  <PresentationFormat>Breitbild</PresentationFormat>
  <Paragraphs>197</Paragraphs>
  <Slides>26</Slides>
  <Notes>9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Adobe Photoshop Image</vt:lpstr>
      <vt:lpstr>Voxellancer</vt:lpstr>
      <vt:lpstr>Motivation Space</vt:lpstr>
      <vt:lpstr>Motivation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Misc.</vt:lpstr>
      <vt:lpstr>Behind the Scenes</vt:lpstr>
      <vt:lpstr>Quick Overview</vt:lpstr>
      <vt:lpstr>Models</vt:lpstr>
      <vt:lpstr>AI - Tasks</vt:lpstr>
      <vt:lpstr>Group Tasks</vt:lpstr>
      <vt:lpstr>HUD</vt:lpstr>
      <vt:lpstr>Particles</vt:lpstr>
      <vt:lpstr>Postprocessing</vt:lpstr>
      <vt:lpstr>RenderPipeline</vt:lpstr>
      <vt:lpstr>Antialiasing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62</cp:revision>
  <dcterms:created xsi:type="dcterms:W3CDTF">2013-10-30T14:23:30Z</dcterms:created>
  <dcterms:modified xsi:type="dcterms:W3CDTF">2014-03-23T20:55:09Z</dcterms:modified>
</cp:coreProperties>
</file>